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5143500" type="screen16x9"/>
  <p:notesSz cx="6858000" cy="9144000"/>
  <p:embeddedFontLst>
    <p:embeddedFont>
      <p:font typeface="Montserrat SemiBold" panose="00000700000000000000" pitchFamily="2" charset="0"/>
      <p:regular r:id="rId12"/>
      <p:bold r:id="rId13"/>
      <p:italic r:id="rId14"/>
      <p:boldItalic r:id="rId15"/>
    </p:embeddedFont>
    <p:embeddedFont>
      <p:font typeface="Montserrat ExtraBold" panose="00000900000000000000" pitchFamily="2" charset="0"/>
      <p:bold r:id="rId16"/>
      <p:boldItalic r:id="rId17"/>
    </p:embeddedFont>
    <p:embeddedFont>
      <p:font typeface="Montserrat Light" panose="00000400000000000000" pitchFamily="2" charset="0"/>
      <p:regular r:id="rId18"/>
      <p:bold r:id="rId19"/>
      <p:italic r:id="rId20"/>
      <p:boldItalic r:id="rId21"/>
    </p:embeddedFont>
    <p:embeddedFont>
      <p:font typeface="Montserrat" panose="00000500000000000000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15" y="7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9340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0088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2786525" y="1968875"/>
            <a:ext cx="5859600" cy="2766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Montserrat SemiBold"/>
              <a:buNone/>
              <a:defRPr sz="4800" b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Shape 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24000" y="-342025"/>
            <a:ext cx="4652535" cy="2326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0" y="0"/>
            <a:ext cx="2095200" cy="5143200"/>
          </a:xfrm>
          <a:prstGeom prst="rect">
            <a:avLst/>
          </a:prstGeom>
          <a:solidFill>
            <a:srgbClr val="0088FF">
              <a:alpha val="5691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9" name="Shape 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7475" y="4050386"/>
            <a:ext cx="2696348" cy="1348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2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9FC5E8"/>
                </a:solidFill>
              </a:defRPr>
            </a:lvl1pPr>
            <a:lvl2pPr lvl="1" rtl="0">
              <a:buNone/>
              <a:defRPr>
                <a:solidFill>
                  <a:srgbClr val="9FC5E8"/>
                </a:solidFill>
              </a:defRPr>
            </a:lvl2pPr>
            <a:lvl3pPr lvl="2" rtl="0">
              <a:buNone/>
              <a:defRPr>
                <a:solidFill>
                  <a:srgbClr val="9FC5E8"/>
                </a:solidFill>
              </a:defRPr>
            </a:lvl3pPr>
            <a:lvl4pPr lvl="3" rtl="0">
              <a:buNone/>
              <a:defRPr>
                <a:solidFill>
                  <a:srgbClr val="9FC5E8"/>
                </a:solidFill>
              </a:defRPr>
            </a:lvl4pPr>
            <a:lvl5pPr lvl="4" rtl="0">
              <a:buNone/>
              <a:defRPr>
                <a:solidFill>
                  <a:srgbClr val="9FC5E8"/>
                </a:solidFill>
              </a:defRPr>
            </a:lvl5pPr>
            <a:lvl6pPr lvl="5" rtl="0">
              <a:buNone/>
              <a:defRPr>
                <a:solidFill>
                  <a:srgbClr val="9FC5E8"/>
                </a:solidFill>
              </a:defRPr>
            </a:lvl6pPr>
            <a:lvl7pPr lvl="6" rtl="0">
              <a:buNone/>
              <a:defRPr>
                <a:solidFill>
                  <a:srgbClr val="9FC5E8"/>
                </a:solidFill>
              </a:defRPr>
            </a:lvl7pPr>
            <a:lvl8pPr lvl="7" rtl="0">
              <a:buNone/>
              <a:defRPr>
                <a:solidFill>
                  <a:srgbClr val="9FC5E8"/>
                </a:solidFill>
              </a:defRPr>
            </a:lvl8pPr>
            <a:lvl9pPr lvl="8" rtl="0">
              <a:buNone/>
              <a:defRPr>
                <a:solidFill>
                  <a:srgbClr val="9FC5E8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bg>
      <p:bgPr>
        <a:solidFill>
          <a:srgbClr val="0088FF">
            <a:alpha val="56919"/>
          </a:srgbClr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64" name="Shape 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7475" y="4050386"/>
            <a:ext cx="2696348" cy="1348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 1">
  <p:cSld name="BLANK_1_1">
    <p:bg>
      <p:bgPr>
        <a:solidFill>
          <a:srgbClr val="0088FF">
            <a:alpha val="56919"/>
          </a:srgbClr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67" name="Shape 6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7475" y="4050386"/>
            <a:ext cx="2696348" cy="1348204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Shape 68"/>
          <p:cNvSpPr txBox="1"/>
          <p:nvPr/>
        </p:nvSpPr>
        <p:spPr>
          <a:xfrm>
            <a:off x="2174850" y="1996650"/>
            <a:ext cx="5349900" cy="10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GRACIAS POR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VUESTRA ATENCIÓN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2970175" y="3107350"/>
            <a:ext cx="5792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2970175" y="3906852"/>
            <a:ext cx="5792700" cy="784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6FA8DC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6FA8DC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6FA8DC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6FA8DC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9FC5E8"/>
                </a:solidFill>
              </a:defRPr>
            </a:lvl1pPr>
            <a:lvl2pPr lvl="1">
              <a:buNone/>
              <a:defRPr>
                <a:solidFill>
                  <a:srgbClr val="9FC5E8"/>
                </a:solidFill>
              </a:defRPr>
            </a:lvl2pPr>
            <a:lvl3pPr lvl="2">
              <a:buNone/>
              <a:defRPr>
                <a:solidFill>
                  <a:srgbClr val="9FC5E8"/>
                </a:solidFill>
              </a:defRPr>
            </a:lvl3pPr>
            <a:lvl4pPr lvl="3">
              <a:buNone/>
              <a:defRPr>
                <a:solidFill>
                  <a:srgbClr val="9FC5E8"/>
                </a:solidFill>
              </a:defRPr>
            </a:lvl4pPr>
            <a:lvl5pPr lvl="4">
              <a:buNone/>
              <a:defRPr>
                <a:solidFill>
                  <a:srgbClr val="9FC5E8"/>
                </a:solidFill>
              </a:defRPr>
            </a:lvl5pPr>
            <a:lvl6pPr lvl="5">
              <a:buNone/>
              <a:defRPr>
                <a:solidFill>
                  <a:srgbClr val="9FC5E8"/>
                </a:solidFill>
              </a:defRPr>
            </a:lvl6pPr>
            <a:lvl7pPr lvl="6">
              <a:buNone/>
              <a:defRPr>
                <a:solidFill>
                  <a:srgbClr val="9FC5E8"/>
                </a:solidFill>
              </a:defRPr>
            </a:lvl7pPr>
            <a:lvl8pPr lvl="7">
              <a:buNone/>
              <a:defRPr>
                <a:solidFill>
                  <a:srgbClr val="9FC5E8"/>
                </a:solidFill>
              </a:defRPr>
            </a:lvl8pPr>
            <a:lvl9pPr lvl="8">
              <a:buNone/>
              <a:defRPr>
                <a:solidFill>
                  <a:srgbClr val="9FC5E8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16" name="Shape 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7475" y="4050400"/>
            <a:ext cx="2696348" cy="134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1784250" y="222075"/>
            <a:ext cx="6549300" cy="2607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82600" rtl="0">
              <a:spcBef>
                <a:spcPts val="600"/>
              </a:spcBef>
              <a:spcAft>
                <a:spcPts val="0"/>
              </a:spcAft>
              <a:buSzPts val="4000"/>
              <a:buChar char="▸"/>
              <a:defRPr sz="4000" b="1" i="1"/>
            </a:lvl1pPr>
            <a:lvl2pPr marL="914400" lvl="1" indent="-482600" rtl="0">
              <a:spcBef>
                <a:spcPts val="0"/>
              </a:spcBef>
              <a:spcAft>
                <a:spcPts val="0"/>
              </a:spcAft>
              <a:buSzPts val="4000"/>
              <a:buChar char="▹"/>
              <a:defRPr sz="4000" b="1" i="1"/>
            </a:lvl2pPr>
            <a:lvl3pPr marL="1371600" lvl="2" indent="-482600" rtl="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 b="1" i="1"/>
            </a:lvl3pPr>
            <a:lvl4pPr marL="1828800" lvl="3" indent="-48260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 b="1" i="1"/>
            </a:lvl4pPr>
            <a:lvl5pPr marL="2286000" lvl="4" indent="-482600" rtl="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 b="1" i="1"/>
            </a:lvl5pPr>
            <a:lvl6pPr marL="2743200" lvl="5" indent="-482600" rtl="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 b="1" i="1"/>
            </a:lvl6pPr>
            <a:lvl7pPr marL="3200400" lvl="6" indent="-48260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 b="1" i="1"/>
            </a:lvl7pPr>
            <a:lvl8pPr marL="3657600" lvl="7" indent="-482600" rtl="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 b="1" i="1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 b="1" i="1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0088FF"/>
                </a:solidFill>
              </a:defRPr>
            </a:lvl1pPr>
            <a:lvl2pPr lvl="1">
              <a:buNone/>
              <a:defRPr>
                <a:solidFill>
                  <a:srgbClr val="0088FF"/>
                </a:solidFill>
              </a:defRPr>
            </a:lvl2pPr>
            <a:lvl3pPr lvl="2">
              <a:buNone/>
              <a:defRPr>
                <a:solidFill>
                  <a:srgbClr val="0088FF"/>
                </a:solidFill>
              </a:defRPr>
            </a:lvl3pPr>
            <a:lvl4pPr lvl="3">
              <a:buNone/>
              <a:defRPr>
                <a:solidFill>
                  <a:srgbClr val="0088FF"/>
                </a:solidFill>
              </a:defRPr>
            </a:lvl4pPr>
            <a:lvl5pPr lvl="4">
              <a:buNone/>
              <a:defRPr>
                <a:solidFill>
                  <a:srgbClr val="0088FF"/>
                </a:solidFill>
              </a:defRPr>
            </a:lvl5pPr>
            <a:lvl6pPr lvl="5">
              <a:buNone/>
              <a:defRPr>
                <a:solidFill>
                  <a:srgbClr val="0088FF"/>
                </a:solidFill>
              </a:defRPr>
            </a:lvl6pPr>
            <a:lvl7pPr lvl="6">
              <a:buNone/>
              <a:defRPr>
                <a:solidFill>
                  <a:srgbClr val="0088FF"/>
                </a:solidFill>
              </a:defRPr>
            </a:lvl7pPr>
            <a:lvl8pPr lvl="7">
              <a:buNone/>
              <a:defRPr>
                <a:solidFill>
                  <a:srgbClr val="0088FF"/>
                </a:solidFill>
              </a:defRPr>
            </a:lvl8pPr>
            <a:lvl9pPr lvl="8">
              <a:buNone/>
              <a:defRPr>
                <a:solidFill>
                  <a:srgbClr val="0088FF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0" name="Shape 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7475" y="4050400"/>
            <a:ext cx="2696348" cy="134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rgbClr val="0088FF">
            <a:alpha val="56919"/>
          </a:srgbClr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3000"/>
              <a:buChar char="▸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6" name="Shape 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7475" y="4050386"/>
            <a:ext cx="2696348" cy="1348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1">
  <p:cSld name="TITLE_AND_BODY_1">
    <p:bg>
      <p:bgPr>
        <a:solidFill>
          <a:srgbClr val="0088FF">
            <a:alpha val="56919"/>
          </a:srgbClr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 flipH="1">
            <a:off x="5240400" y="0"/>
            <a:ext cx="39036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5740275" y="275350"/>
            <a:ext cx="26964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1800"/>
              <a:buChar char="▸"/>
              <a:defRPr sz="18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400"/>
              <a:buChar char="▹"/>
              <a:defRPr sz="14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200"/>
              <a:buChar char="■"/>
              <a:defRPr sz="12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100"/>
              <a:buChar char="●"/>
              <a:defRPr sz="1100"/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3050" rtl="0">
              <a:spcBef>
                <a:spcPts val="0"/>
              </a:spcBef>
              <a:spcAft>
                <a:spcPts val="0"/>
              </a:spcAft>
              <a:buSzPts val="700"/>
              <a:buChar char="○"/>
              <a:defRPr sz="700"/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SzPts val="600"/>
              <a:buChar char="■"/>
              <a:defRPr sz="6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31" name="Shape 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73988" y="3417425"/>
            <a:ext cx="3924250" cy="235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6450" y="1046113"/>
            <a:ext cx="3019325" cy="3050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solidFill>
          <a:srgbClr val="0088FF">
            <a:alpha val="56919"/>
          </a:srgbClr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2544225" y="297367"/>
            <a:ext cx="2981400" cy="4661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5705276" y="297367"/>
            <a:ext cx="2981400" cy="4661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39" name="Shape 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7475" y="4050386"/>
            <a:ext cx="2696348" cy="1348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solidFill>
          <a:srgbClr val="0088FF">
            <a:alpha val="56919"/>
          </a:srgbClr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 flipH="1">
            <a:off x="2095200" y="0"/>
            <a:ext cx="7048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2445100" y="275350"/>
            <a:ext cx="2066100" cy="4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617100" y="275350"/>
            <a:ext cx="2066100" cy="4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6789100" y="275350"/>
            <a:ext cx="2066100" cy="4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47" name="Shape 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7475" y="4050386"/>
            <a:ext cx="2696348" cy="1348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0088FF">
            <a:alpha val="56919"/>
          </a:srgbClr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1" name="Shape 51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52" name="Shape 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7475" y="4050386"/>
            <a:ext cx="2696348" cy="1348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164145" y="4406300"/>
            <a:ext cx="23469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9FC5E8"/>
                </a:solidFill>
              </a:defRPr>
            </a:lvl1pPr>
            <a:lvl2pPr lvl="1">
              <a:buNone/>
              <a:defRPr>
                <a:solidFill>
                  <a:srgbClr val="9FC5E8"/>
                </a:solidFill>
              </a:defRPr>
            </a:lvl2pPr>
            <a:lvl3pPr lvl="2">
              <a:buNone/>
              <a:defRPr>
                <a:solidFill>
                  <a:srgbClr val="9FC5E8"/>
                </a:solidFill>
              </a:defRPr>
            </a:lvl3pPr>
            <a:lvl4pPr lvl="3">
              <a:buNone/>
              <a:defRPr>
                <a:solidFill>
                  <a:srgbClr val="9FC5E8"/>
                </a:solidFill>
              </a:defRPr>
            </a:lvl4pPr>
            <a:lvl5pPr lvl="4">
              <a:buNone/>
              <a:defRPr>
                <a:solidFill>
                  <a:srgbClr val="9FC5E8"/>
                </a:solidFill>
              </a:defRPr>
            </a:lvl5pPr>
            <a:lvl6pPr lvl="5">
              <a:buNone/>
              <a:defRPr>
                <a:solidFill>
                  <a:srgbClr val="9FC5E8"/>
                </a:solidFill>
              </a:defRPr>
            </a:lvl6pPr>
            <a:lvl7pPr lvl="6">
              <a:buNone/>
              <a:defRPr>
                <a:solidFill>
                  <a:srgbClr val="9FC5E8"/>
                </a:solidFill>
              </a:defRPr>
            </a:lvl7pPr>
            <a:lvl8pPr lvl="7">
              <a:buNone/>
              <a:defRPr>
                <a:solidFill>
                  <a:srgbClr val="9FC5E8"/>
                </a:solidFill>
              </a:defRPr>
            </a:lvl8pPr>
            <a:lvl9pPr lvl="8">
              <a:buNone/>
              <a:defRPr>
                <a:solidFill>
                  <a:srgbClr val="9FC5E8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2874625" y="484600"/>
            <a:ext cx="5562000" cy="4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3000"/>
              <a:buFont typeface="Montserrat Light"/>
              <a:buChar char="▸"/>
              <a:defRPr sz="3000">
                <a:solidFill>
                  <a:srgbClr val="07376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Montserrat Light"/>
              <a:buChar char="▹"/>
              <a:defRPr sz="2400">
                <a:solidFill>
                  <a:srgbClr val="07376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Montserrat Light"/>
              <a:buChar char="■"/>
              <a:defRPr sz="2400">
                <a:solidFill>
                  <a:srgbClr val="07376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800"/>
              <a:buFont typeface="Montserrat Light"/>
              <a:buChar char="●"/>
              <a:defRPr sz="1800">
                <a:solidFill>
                  <a:srgbClr val="07376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Montserrat Light"/>
              <a:buChar char="○"/>
              <a:defRPr sz="1800">
                <a:solidFill>
                  <a:srgbClr val="07376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Montserrat Light"/>
              <a:buChar char="■"/>
              <a:defRPr sz="1800">
                <a:solidFill>
                  <a:srgbClr val="07376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Montserrat Light"/>
              <a:buChar char="●"/>
              <a:defRPr sz="1800">
                <a:solidFill>
                  <a:srgbClr val="07376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Montserrat Light"/>
              <a:buChar char="○"/>
              <a:defRPr sz="1800">
                <a:solidFill>
                  <a:srgbClr val="07376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Montserrat Light"/>
              <a:buChar char="■"/>
              <a:defRPr sz="1800">
                <a:solidFill>
                  <a:srgbClr val="07376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9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sz="9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sz="9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sz="9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sz="9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sz="9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sz="9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sz="9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sz="9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ctrTitle"/>
          </p:nvPr>
        </p:nvSpPr>
        <p:spPr>
          <a:xfrm>
            <a:off x="837625" y="1968875"/>
            <a:ext cx="7808700" cy="276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PRESENTACIÓN DE</a:t>
            </a:r>
            <a:endParaRPr sz="43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IDENTIDAD CORPORATIVA</a:t>
            </a:r>
            <a:endParaRPr sz="4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5740275" y="275350"/>
            <a:ext cx="26964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Portada M.I.C</a:t>
            </a:r>
            <a:endParaRPr/>
          </a:p>
          <a:p>
            <a: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Introducción</a:t>
            </a:r>
            <a:endParaRPr sz="1400"/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Desarrollo de la Marca</a:t>
            </a:r>
            <a:endParaRPr sz="14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Nombre</a:t>
            </a:r>
            <a:endParaRPr sz="12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Logotipo</a:t>
            </a:r>
            <a:endParaRPr sz="12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Isotipo</a:t>
            </a:r>
            <a:endParaRPr sz="12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Versiones</a:t>
            </a:r>
            <a:endParaRPr sz="12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Areas</a:t>
            </a:r>
            <a:endParaRPr sz="12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Repeticiones</a:t>
            </a:r>
            <a:endParaRPr sz="12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Modificación</a:t>
            </a:r>
            <a:endParaRPr sz="12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Usos</a:t>
            </a:r>
            <a:endParaRPr sz="12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Firmas</a:t>
            </a:r>
            <a:endParaRPr sz="120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▹"/>
            </a:pPr>
            <a:r>
              <a:rPr lang="en" sz="1200"/>
              <a:t>Identificación</a:t>
            </a:r>
            <a:endParaRPr sz="1200"/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Tipografías</a:t>
            </a:r>
            <a:endParaRPr sz="1400"/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Paletas de colores</a:t>
            </a:r>
            <a:endParaRPr sz="1400"/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Plantillas</a:t>
            </a:r>
            <a:endParaRPr sz="1400"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INTRODUCCIÓN</a:t>
            </a:r>
            <a:endParaRPr sz="1400"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El M.I.C (Manual de Identidad Corporativa) es el documento donde se recogen las pautas informativas sobre la imagen que pretende lanzar la Asociación.</a:t>
            </a:r>
            <a:endParaRPr sz="12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Se puede dividir en 4 secciones:</a:t>
            </a:r>
            <a:endParaRPr sz="1200"/>
          </a:p>
          <a:p>
            <a: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▸"/>
            </a:pPr>
            <a:r>
              <a:rPr lang="en" sz="1200"/>
              <a:t>Marca</a:t>
            </a:r>
            <a:endParaRPr sz="1200"/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▸"/>
            </a:pPr>
            <a:r>
              <a:rPr lang="en" sz="1200"/>
              <a:t>Tipografía</a:t>
            </a:r>
            <a:endParaRPr sz="1200"/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▸"/>
            </a:pPr>
            <a:r>
              <a:rPr lang="en" sz="1200"/>
              <a:t>Paleta de colores</a:t>
            </a:r>
            <a:endParaRPr sz="1200"/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▸"/>
            </a:pPr>
            <a:r>
              <a:rPr lang="en" sz="1200"/>
              <a:t>Plantillas</a:t>
            </a:r>
            <a:endParaRPr sz="1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El Manual nace con la intención de homogeneizar la imagen en cuanto al diseño de la información proyectada hacia los socios, empresas o medios de comunicación, sin restringir la creatividad de los representantes.</a:t>
            </a:r>
            <a:endParaRPr sz="1200"/>
          </a:p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Las posibles modificaciones que pueda sufrir este Manual deberán ser consultadas con la Comisión Telemática y Prensa, la cual se pondrá en contacto con la Junta Directiva, y si pretende ser permanente, se incluirán con la mayor brevedad a este documento.</a:t>
            </a: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ctrTitle"/>
          </p:nvPr>
        </p:nvSpPr>
        <p:spPr>
          <a:xfrm>
            <a:off x="2970175" y="3107350"/>
            <a:ext cx="5792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DESARROLLO 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 LA MARCA</a:t>
            </a:r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9FC5E8"/>
                </a:solidFill>
              </a:rPr>
              <a:t>4</a:t>
            </a:fld>
            <a:endParaRPr>
              <a:solidFill>
                <a:srgbClr val="9FC5E8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NOMBRE</a:t>
            </a:r>
            <a:endParaRPr sz="1400"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El nombre de la Asociación es:</a:t>
            </a:r>
            <a:endParaRPr sz="12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latin typeface="Montserrat ExtraBold"/>
                <a:ea typeface="Montserrat ExtraBold"/>
                <a:cs typeface="Montserrat ExtraBold"/>
                <a:sym typeface="Montserrat ExtraBold"/>
              </a:rPr>
              <a:t>Consejo Estatal de Estudiantes de Telecomunicación</a:t>
            </a:r>
            <a:endParaRPr sz="12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Aunque habitualmente se utiliza su abreviatura:</a:t>
            </a:r>
            <a:endParaRPr sz="12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latin typeface="Montserrat ExtraBold"/>
                <a:ea typeface="Montserrat ExtraBold"/>
                <a:cs typeface="Montserrat ExtraBold"/>
                <a:sym typeface="Montserrat ExtraBold"/>
              </a:rPr>
              <a:t>CEET</a:t>
            </a:r>
            <a:endParaRPr sz="12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La Abreviatura pretende hacer del nombre algo más cercano y dar facilidad a la hora de diseñar en espacios limitados</a:t>
            </a:r>
            <a:endParaRPr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LOGOTIPO</a:t>
            </a:r>
            <a:endParaRPr sz="1400"/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El Logotipo es la imagen en la que únicamente aparece la denominación y abreviatura de la Asociación. El logotipo oficial es el que está en a la izquierda, siendo </a:t>
            </a:r>
            <a:r>
              <a:rPr lang="es-ES" sz="1200" dirty="0"/>
              <a:t>el de la derecha</a:t>
            </a:r>
            <a:r>
              <a:rPr lang="en" sz="1200" dirty="0"/>
              <a:t> una versión disponible para posibles exigencias de diseño:</a:t>
            </a:r>
            <a:endParaRPr sz="1200" dirty="0"/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7800" y="2106413"/>
            <a:ext cx="3009125" cy="180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B90633E-A0F1-4657-9289-4B681A4079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39" b="6528"/>
          <a:stretch/>
        </p:blipFill>
        <p:spPr>
          <a:xfrm>
            <a:off x="6008450" y="2142989"/>
            <a:ext cx="2103468" cy="18054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/>
              <a:t>ISOTIPO</a:t>
            </a:r>
            <a:endParaRPr sz="1400" dirty="0"/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200" dirty="0"/>
              <a:t>El Isotipo es el icono que representa a CEET. A continuación se encuentra la versión oficial, seguida de distintas versiones que pueden ser usadas según sea necesario en el diseño.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963916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164145" y="4406300"/>
            <a:ext cx="23469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9FC5E8"/>
                </a:solidFill>
              </a:rPr>
              <a:t>8</a:t>
            </a:fld>
            <a:endParaRPr>
              <a:solidFill>
                <a:srgbClr val="9FC5E8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9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em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</Words>
  <Application>Microsoft Office PowerPoint</Application>
  <PresentationFormat>Presentación en pantalla (16:9)</PresentationFormat>
  <Paragraphs>54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Montserrat SemiBold</vt:lpstr>
      <vt:lpstr>Montserrat ExtraBold</vt:lpstr>
      <vt:lpstr>Montserrat Light</vt:lpstr>
      <vt:lpstr>Arial</vt:lpstr>
      <vt:lpstr>Montserrat</vt:lpstr>
      <vt:lpstr>Aemelia template</vt:lpstr>
      <vt:lpstr>PRESENTACIÓN DE IDENTIDAD CORPORATIVA</vt:lpstr>
      <vt:lpstr>Presentación de PowerPoint</vt:lpstr>
      <vt:lpstr>INTRODUCCIÓN</vt:lpstr>
      <vt:lpstr>DESARROLLO  DE LA MARCA</vt:lpstr>
      <vt:lpstr>NOMBRE</vt:lpstr>
      <vt:lpstr>LOGOTIPO</vt:lpstr>
      <vt:lpstr>ISOTIPO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IDENTIDAD CORPORATIVA</dc:title>
  <cp:lastModifiedBy>Marc Caravaca Rodriguez</cp:lastModifiedBy>
  <cp:revision>1</cp:revision>
  <dcterms:modified xsi:type="dcterms:W3CDTF">2018-03-13T17:12:26Z</dcterms:modified>
</cp:coreProperties>
</file>